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56" r:id="rId2"/>
    <p:sldId id="273" r:id="rId3"/>
    <p:sldId id="279" r:id="rId4"/>
    <p:sldId id="258" r:id="rId5"/>
    <p:sldId id="263" r:id="rId6"/>
    <p:sldId id="270" r:id="rId7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3" autoAdjust="0"/>
    <p:restoredTop sz="95000" autoAdjust="0"/>
  </p:normalViewPr>
  <p:slideViewPr>
    <p:cSldViewPr>
      <p:cViewPr varScale="1">
        <p:scale>
          <a:sx n="90" d="100"/>
          <a:sy n="90" d="100"/>
        </p:scale>
        <p:origin x="678" y="9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CB66-EAB9-4D45-9F9C-28EA120D791D}" type="datetimeFigureOut">
              <a:rPr lang="en-US"/>
              <a:t>3/24/2026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37A6B-DAA4-4C2D-AEAB-4E9E7009579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9D970-AC71-40CF-8717-2E4EAB5207AF}" type="datetimeFigureOut">
              <a:rPr lang="en-US"/>
              <a:t>3/24/2026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66150-FA26-45B5-BF0B-186B42A09DC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06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Rectangle 14"/>
          <p:cNvSpPr/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3/24/2026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 useBgFill="1">
        <p:nvSpPr>
          <p:cNvPr id="20" name="Freeform 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3/24/2026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Freeform 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8667" y="685800"/>
            <a:ext cx="129540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3" y="685800"/>
            <a:ext cx="7460842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3/24/2026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3/24/2026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360" y="1905000"/>
            <a:ext cx="9142999" cy="2667000"/>
          </a:xfrm>
        </p:spPr>
        <p:txBody>
          <a:bodyPr anchor="b">
            <a:noAutofit/>
          </a:bodyPr>
          <a:lstStyle>
            <a:lvl1pPr algn="l"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82296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3/24/2026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16" name="Freeform 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3/24/2026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3/24/2026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3/24/2026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3/24/2026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3/24/2026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3/24/2026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52466975-C014-42E5-BFA6-B8D5FDD3B81F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693B167E-EA96-4147-81DE-549160052C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Freeform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1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1812" y="685800"/>
            <a:ext cx="11125200" cy="3886200"/>
          </a:xfrm>
        </p:spPr>
        <p:txBody>
          <a:bodyPr>
            <a:noAutofit/>
          </a:bodyPr>
          <a:lstStyle/>
          <a:p>
            <a:pPr algn="ctr"/>
            <a:r>
              <a:rPr lang="en-US" sz="8800" dirty="0"/>
              <a:t>Corn Hole Project </a:t>
            </a:r>
            <a:br>
              <a:rPr lang="en-US" sz="8800" dirty="0"/>
            </a:br>
            <a:r>
              <a:rPr lang="en-US" sz="8800" dirty="0"/>
              <a:t>and</a:t>
            </a:r>
            <a:br>
              <a:rPr lang="en-US" sz="8800" dirty="0"/>
            </a:br>
            <a:r>
              <a:rPr lang="en-US" sz="8800" dirty="0"/>
              <a:t>Parking Lot Phase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6612" y="5943600"/>
            <a:ext cx="5029201" cy="1143000"/>
          </a:xfrm>
        </p:spPr>
        <p:txBody>
          <a:bodyPr/>
          <a:lstStyle/>
          <a:p>
            <a:r>
              <a:rPr lang="en-US" dirty="0"/>
              <a:t>BY:   Eric Evans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29355" y="231091"/>
            <a:ext cx="7010401" cy="1144556"/>
          </a:xfrm>
        </p:spPr>
        <p:txBody>
          <a:bodyPr>
            <a:normAutofit/>
          </a:bodyPr>
          <a:lstStyle/>
          <a:p>
            <a:r>
              <a:rPr lang="en-US" sz="5400" b="1" dirty="0"/>
              <a:t>CORN HOLE PROJECT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95976" y="1752602"/>
            <a:ext cx="5105399" cy="4267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Samples shown.</a:t>
            </a:r>
          </a:p>
          <a:p>
            <a:r>
              <a:rPr lang="en-US" dirty="0"/>
              <a:t>Concrete for durability</a:t>
            </a:r>
          </a:p>
          <a:p>
            <a:r>
              <a:rPr lang="en-US" dirty="0"/>
              <a:t>Town of Millville stamp on it.</a:t>
            </a:r>
          </a:p>
          <a:p>
            <a:r>
              <a:rPr lang="en-US" dirty="0"/>
              <a:t>Two Courts to be installed</a:t>
            </a:r>
          </a:p>
          <a:p>
            <a:r>
              <a:rPr lang="en-US" dirty="0"/>
              <a:t>Cement walkways attach everything.  No trimming needed.</a:t>
            </a:r>
          </a:p>
          <a:p>
            <a:r>
              <a:rPr lang="en-US" dirty="0"/>
              <a:t>4-foot walkways to accommodate wheelchairs.</a:t>
            </a:r>
          </a:p>
          <a:p>
            <a:r>
              <a:rPr lang="en-US" dirty="0"/>
              <a:t>Weigh 600 Pounds.</a:t>
            </a:r>
          </a:p>
          <a:p>
            <a:r>
              <a:rPr lang="en-US" dirty="0"/>
              <a:t>Approximate Cost Less than $15,000.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FDAF9-AA7E-2BC4-E03E-DDCBBC62E6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93" r="15652" b="16181"/>
          <a:stretch>
            <a:fillRect/>
          </a:stretch>
        </p:blipFill>
        <p:spPr>
          <a:xfrm rot="5400000">
            <a:off x="9136410" y="226082"/>
            <a:ext cx="2809041" cy="2645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3B7AF7-56CD-C478-AC32-479F5411B3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66" t="10000" r="35556" b="27778"/>
          <a:stretch>
            <a:fillRect/>
          </a:stretch>
        </p:blipFill>
        <p:spPr>
          <a:xfrm rot="5400000">
            <a:off x="4731855" y="2023550"/>
            <a:ext cx="4419601" cy="3828088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2B1D946-1F16-E14C-9F66-76E92750BE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5183538"/>
              </p:ext>
            </p:extLst>
          </p:nvPr>
        </p:nvGraphicFramePr>
        <p:xfrm>
          <a:off x="9348650" y="3103927"/>
          <a:ext cx="2384559" cy="3609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0471725" imgH="61264800" progId="Acrobat.Document.DC">
                  <p:embed/>
                </p:oleObj>
              </mc:Choice>
              <mc:Fallback>
                <p:oleObj name="Acrobat Document" r:id="rId4" imgW="40471725" imgH="6126480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85C3E16-A4DD-E7DE-5C84-5C09FB0626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48650" y="3103927"/>
                        <a:ext cx="2384559" cy="3609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18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600A3-CA2D-8C48-2E03-5D71D78F3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18276BBE-D87B-232F-0009-45C1D0579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2" y="229198"/>
            <a:ext cx="7010401" cy="1144556"/>
          </a:xfrm>
        </p:spPr>
        <p:txBody>
          <a:bodyPr>
            <a:normAutofit/>
          </a:bodyPr>
          <a:lstStyle/>
          <a:p>
            <a:r>
              <a:rPr lang="en-US" sz="5400" b="1" dirty="0"/>
              <a:t>CORN HOLE PROJECT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3D2B6B5-74D8-A350-809D-C5347DFBA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012" y="1733695"/>
            <a:ext cx="5105399" cy="2269737"/>
          </a:xfrm>
        </p:spPr>
        <p:txBody>
          <a:bodyPr/>
          <a:lstStyle/>
          <a:p>
            <a:r>
              <a:rPr lang="en-US" dirty="0"/>
              <a:t>Game Table Samples Shown.</a:t>
            </a:r>
          </a:p>
          <a:p>
            <a:r>
              <a:rPr lang="en-US" dirty="0"/>
              <a:t> Cement walkways attach everything.</a:t>
            </a:r>
          </a:p>
          <a:p>
            <a:r>
              <a:rPr lang="en-US" dirty="0"/>
              <a:t>4-foot walkways to accommodate wheelchairs.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27851-66DA-DA0E-ED47-A25E9FF62A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0" r="42222" b="14445"/>
          <a:stretch>
            <a:fillRect/>
          </a:stretch>
        </p:blipFill>
        <p:spPr>
          <a:xfrm rot="5400000">
            <a:off x="5332412" y="3757563"/>
            <a:ext cx="2514600" cy="33771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4750FD-F324-27FE-2930-A9901442E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12" t="20371" r="58278" b="11482"/>
          <a:stretch>
            <a:fillRect/>
          </a:stretch>
        </p:blipFill>
        <p:spPr>
          <a:xfrm rot="5400000">
            <a:off x="1103312" y="3693546"/>
            <a:ext cx="2514600" cy="3505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A8EA6D-9E23-B651-55DF-59F52DB072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222" r="32424"/>
          <a:stretch>
            <a:fillRect/>
          </a:stretch>
        </p:blipFill>
        <p:spPr>
          <a:xfrm rot="5400000">
            <a:off x="7783272" y="-88659"/>
            <a:ext cx="3505200" cy="47493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3881DE-64AD-7A75-436C-DDF6C2BE3F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889" r="20000"/>
          <a:stretch>
            <a:fillRect/>
          </a:stretch>
        </p:blipFill>
        <p:spPr>
          <a:xfrm rot="5400000">
            <a:off x="9135358" y="4105593"/>
            <a:ext cx="2528709" cy="266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3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BDB8D94-3086-A80D-D8D6-5B7C9DA4C7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819473"/>
              </p:ext>
            </p:extLst>
          </p:nvPr>
        </p:nvGraphicFramePr>
        <p:xfrm>
          <a:off x="1217612" y="76200"/>
          <a:ext cx="9982200" cy="665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800" imgH="16459200" progId="Acrobat.Document.DC">
                  <p:embed/>
                </p:oleObj>
              </mc:Choice>
              <mc:Fallback>
                <p:oleObj name="Acrobat Document" r:id="rId2" imgW="24688800" imgH="1645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17612" y="76200"/>
                        <a:ext cx="9982200" cy="665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448ECE96-E7E8-EAE3-EFEA-A2B2D0FC77F2}"/>
              </a:ext>
            </a:extLst>
          </p:cNvPr>
          <p:cNvSpPr/>
          <p:nvPr/>
        </p:nvSpPr>
        <p:spPr>
          <a:xfrm>
            <a:off x="4265612" y="4191000"/>
            <a:ext cx="761999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AF346604-A542-9F46-5699-DA41CF4B4B6D}"/>
              </a:ext>
            </a:extLst>
          </p:cNvPr>
          <p:cNvCxnSpPr>
            <a:cxnSpLocks/>
            <a:endCxn id="7" idx="6"/>
          </p:cNvCxnSpPr>
          <p:nvPr/>
        </p:nvCxnSpPr>
        <p:spPr>
          <a:xfrm rot="10800000" flipV="1">
            <a:off x="5027612" y="3429000"/>
            <a:ext cx="3962401" cy="1181100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D2DB782-6738-818A-59BF-5C7713BC8763}"/>
              </a:ext>
            </a:extLst>
          </p:cNvPr>
          <p:cNvSpPr txBox="1"/>
          <p:nvPr/>
        </p:nvSpPr>
        <p:spPr>
          <a:xfrm>
            <a:off x="8990013" y="2971800"/>
            <a:ext cx="152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Proposed location of corn hole and game tables</a:t>
            </a:r>
          </a:p>
        </p:txBody>
      </p:sp>
    </p:spTree>
    <p:extLst>
      <p:ext uri="{BB962C8B-B14F-4D97-AF65-F5344CB8AC3E}">
        <p14:creationId xmlns:p14="http://schemas.microsoft.com/office/powerpoint/2010/main" val="157203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79412" y="228600"/>
            <a:ext cx="7772400" cy="1144556"/>
          </a:xfrm>
        </p:spPr>
        <p:txBody>
          <a:bodyPr>
            <a:normAutofit/>
          </a:bodyPr>
          <a:lstStyle/>
          <a:p>
            <a:r>
              <a:rPr lang="en-US" sz="5400" b="1" dirty="0"/>
              <a:t>PARKING LOT – PHASE 2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FC9D5EC-2526-4821-D91E-6D3DB9FCDA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118901"/>
              </p:ext>
            </p:extLst>
          </p:nvPr>
        </p:nvGraphicFramePr>
        <p:xfrm>
          <a:off x="1217612" y="1549400"/>
          <a:ext cx="777240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4688800" imgH="16459200" progId="Acrobat.Document.DC">
                  <p:embed/>
                </p:oleObj>
              </mc:Choice>
              <mc:Fallback>
                <p:oleObj name="Acrobat Document" r:id="rId3" imgW="24688800" imgH="16459200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BDB8D94-3086-A80D-D8D6-5B7C9DA4C7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7612" y="1549400"/>
                        <a:ext cx="7772400" cy="518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138E2A41-797D-4D79-315D-0D929C36325F}"/>
              </a:ext>
            </a:extLst>
          </p:cNvPr>
          <p:cNvSpPr/>
          <p:nvPr/>
        </p:nvSpPr>
        <p:spPr>
          <a:xfrm>
            <a:off x="2894012" y="1981200"/>
            <a:ext cx="2895600" cy="304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32D4F06B-6472-7E58-722A-BBF1FC7AEE98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13414" y="2800348"/>
            <a:ext cx="3962399" cy="1257301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46F9101-B1BD-BB0C-61FD-D09D0EBB0D76}"/>
              </a:ext>
            </a:extLst>
          </p:cNvPr>
          <p:cNvSpPr txBox="1"/>
          <p:nvPr/>
        </p:nvSpPr>
        <p:spPr>
          <a:xfrm>
            <a:off x="9752012" y="1981200"/>
            <a:ext cx="2209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Preliminary Plan for Phase 2 Parking Lot</a:t>
            </a:r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846C434C-4B9A-380B-1C15-3B6D4ED0B116}"/>
              </a:ext>
            </a:extLst>
          </p:cNvPr>
          <p:cNvSpPr txBox="1">
            <a:spLocks/>
          </p:cNvSpPr>
          <p:nvPr/>
        </p:nvSpPr>
        <p:spPr>
          <a:xfrm>
            <a:off x="8990012" y="4511506"/>
            <a:ext cx="3048000" cy="1815882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1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02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72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46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61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Proposed 170 parking spots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1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>
            <a:extLst>
              <a:ext uri="{FF2B5EF4-FFF2-40B4-BE49-F238E27FC236}">
                <a16:creationId xmlns:a16="http://schemas.microsoft.com/office/drawing/2014/main" id="{F601CDAC-316A-31FB-8FB2-DA980A3F9FA9}"/>
              </a:ext>
            </a:extLst>
          </p:cNvPr>
          <p:cNvSpPr txBox="1">
            <a:spLocks/>
          </p:cNvSpPr>
          <p:nvPr/>
        </p:nvSpPr>
        <p:spPr>
          <a:xfrm>
            <a:off x="1598612" y="1143000"/>
            <a:ext cx="8686800" cy="4800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400" b="1" dirty="0"/>
              <a:t>Thank you!</a:t>
            </a:r>
          </a:p>
          <a:p>
            <a:pPr algn="ctr"/>
            <a:endParaRPr lang="en-US" sz="5400" b="1" dirty="0"/>
          </a:p>
          <a:p>
            <a:pPr algn="ctr"/>
            <a:r>
              <a:rPr lang="en-US" sz="5400" b="1" dirty="0"/>
              <a:t>Questions from Council?</a:t>
            </a:r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B0E766B7-7BB6-DDAC-9BB7-607F9B99D650}"/>
              </a:ext>
            </a:extLst>
          </p:cNvPr>
          <p:cNvSpPr txBox="1">
            <a:spLocks/>
          </p:cNvSpPr>
          <p:nvPr/>
        </p:nvSpPr>
        <p:spPr>
          <a:xfrm>
            <a:off x="2132012" y="3962400"/>
            <a:ext cx="8153400" cy="2269737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1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7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02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3172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46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61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Voting on Item #1 – Corn Hole Project – Go forward with two cornhole courts and </a:t>
            </a:r>
            <a:r>
              <a:rPr lang="en-US"/>
              <a:t>game tables</a:t>
            </a:r>
            <a:r>
              <a:rPr lang="en-US" dirty="0"/>
              <a:t>.</a:t>
            </a:r>
          </a:p>
          <a:p>
            <a:r>
              <a:rPr lang="en-US" dirty="0"/>
              <a:t>Voting on Item#2 – Approving Preliminary Plan for Phase 2 of the Parking Lot.</a:t>
            </a:r>
          </a:p>
        </p:txBody>
      </p:sp>
    </p:spTree>
    <p:extLst>
      <p:ext uri="{BB962C8B-B14F-4D97-AF65-F5344CB8AC3E}">
        <p14:creationId xmlns:p14="http://schemas.microsoft.com/office/powerpoint/2010/main" val="71145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arthtones 16x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arth tone presentation (widescreen).potx" id="{0B5E8F0C-1569-45B5-8ADA-CBBDCE8A31F7}" vid="{BAFE7D81-C21B-4995-AEF0-26102EF6BDA1}"/>
    </a:ext>
  </a:extLst>
</a:theme>
</file>

<file path=ppt/theme/theme2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Earth tone presentation (widescreen)</Template>
  <TotalTime>133</TotalTime>
  <Words>150</Words>
  <Application>Microsoft Office PowerPoint</Application>
  <PresentationFormat>Custom</PresentationFormat>
  <Paragraphs>25</Paragraphs>
  <Slides>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Corbel</vt:lpstr>
      <vt:lpstr>Earthtones 16x9</vt:lpstr>
      <vt:lpstr>Acrobat Document</vt:lpstr>
      <vt:lpstr>Corn Hole Project  and Parking Lot Phase 2</vt:lpstr>
      <vt:lpstr>CORN HOLE PROJECT</vt:lpstr>
      <vt:lpstr>CORN HOLE PROJECT</vt:lpstr>
      <vt:lpstr>PowerPoint Presentation</vt:lpstr>
      <vt:lpstr>PARKING LOT – PHASE 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Trish Marcules</dc:creator>
  <cp:lastModifiedBy>Trish Marcules</cp:lastModifiedBy>
  <cp:revision>4</cp:revision>
  <dcterms:created xsi:type="dcterms:W3CDTF">2026-03-23T16:40:04Z</dcterms:created>
  <dcterms:modified xsi:type="dcterms:W3CDTF">2026-03-24T19:50:07Z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