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F1003-357E-6568-3096-740E82530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40D408-1503-18E0-AD26-BD0291ED9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C269B-AA87-E795-BA95-CBB5935B6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0FEEA-F013-AAE8-B7D1-377359905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CB881-D5A0-70A0-FFFC-F334D9151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74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5380A-654D-7B34-7E49-CF6FB5691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0D34A-6187-2C3B-BB65-53D58F331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947C9-C82E-EDC6-5E6C-D9FB0EBD5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21E29-F15B-C7D6-6C10-54EF4ECB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E19E8-95DC-70F0-B52D-BFB6ED7F5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14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CFC001-566B-8249-E3E2-0F7AE9CDB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B55D34-4A72-BF17-F096-45E6A316F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36272-7F10-2177-CE45-13EAC4245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DD5C8-1735-6945-4A46-8FFE9B5DE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AE82E-2544-DB54-8B82-AC98F8C9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8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67576-7613-FD75-A8E8-82DF3CD7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E90D7-EFB6-D892-06BB-A0BBED36D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676ED-7460-B7BD-DB47-18B3792E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75579-D466-E103-440C-84AAEEB1A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508E2-97E5-A96A-65C6-7DB318DD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8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65ADE-96FB-2481-8C20-77737187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09A2E-DB3E-6F09-A2E4-04B767A22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6B45A-ADD2-92F1-0D3D-DC55A5D0E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D12CC-CA9A-93BC-6B65-D0D2AD909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F48AE-6B8E-B839-90AC-D7D6EAF6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22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B1839-4908-99C5-48C7-AC66DB278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A5F8F-7BCD-992A-80BB-09ECED5AF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6ECB7-1C4E-DA8B-6B67-8C0E4DD11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F20C0-8653-96D4-153E-1C7ACB953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EBB82-41B9-8AEB-D52A-5B5642025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8736D-FFDB-D919-9788-0A3F727F5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28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2E811-4F2A-9FDC-6991-C02240DE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8D0CD-0040-ABCB-F197-F7147B216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3FE21-5D41-E53F-AA0F-24A04EFC8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4BDB3A-4C6F-37B8-3C39-5978DCFE2C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7D902F-8C77-A08E-7BCD-81AD0C820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C9892-5D88-3544-B0F0-C1EB69B6D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F32DC3-DC5E-5A7A-62AC-BD5336BC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0C514D-3A70-1211-AAF4-35392851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8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E77D-17AB-22C0-6B66-DC463DF2C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D84D2-F96F-DDD5-FDE9-85EFF6E2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28399-E957-763A-9F92-B65595D35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6473F-9D5E-B3E8-E3AA-126DC609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42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DE6C5-8420-23C2-6CB2-50B14BCE0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D420F-E931-7663-5A9B-D107D34E2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98461-3C21-4543-9C17-13611312B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78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BDBE9-C35F-20C3-6BC3-1FD43D2A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9031C-D1D5-DA21-0143-8ABBF0132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2A188-197A-8F37-8A2F-A107F68DE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4D202-D62B-DC57-C82B-452B21A2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270B6-2F43-6483-D0F4-255C017B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EC5E6-3D87-07EC-57D6-8DAF47C3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14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411B7-60F5-509E-BE31-AD8636D81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B9574A-EED9-6E8D-6C59-619A331DC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98F4C-7A58-5F4C-FCC7-41D1469C4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B1EC0-04BD-63EF-FB3A-F3C479FE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920A2-A56B-B748-85DF-CB8A4FBD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B2576-F96F-E628-3943-AC703ED27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A1A81-6C2A-C327-24B7-A8D7D374F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69D29-AA9C-F9CE-4375-5E2673990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510E6-6DB7-922C-E66C-076088F7D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7534E-8F76-4AA0-91BF-426C1B829A4C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51990-E3E6-A0B8-5650-9ABE2513C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135BA-9E71-98E6-48D8-054A20F92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15C083-7681-4251-AEED-FAA48279D5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66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AkHNCp0SNU?si=hoN3Lf8o76YSNh9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wK74uK7Uu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28359-D074-0302-8AC7-186D18AA9E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Senior Playgrounds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F34BE0-EBC3-7BFC-B659-97928504F4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Low Impact Outdoor Fitness Stations</a:t>
            </a:r>
          </a:p>
        </p:txBody>
      </p:sp>
    </p:spTree>
    <p:extLst>
      <p:ext uri="{BB962C8B-B14F-4D97-AF65-F5344CB8AC3E}">
        <p14:creationId xmlns:p14="http://schemas.microsoft.com/office/powerpoint/2010/main" val="751377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47707-E368-E600-FD03-346E197B4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senior playground and what do they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33C83-15ED-1267-1587-04147497C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Low impact accessible equipment that targets balance, core strength and cognitive agility to slow mobility decline.</a:t>
            </a:r>
          </a:p>
          <a:p>
            <a:r>
              <a:rPr lang="en-US" dirty="0"/>
              <a:t>2. They include balance and coordination stations, strength machines, cognitive puzzles and accessibility.</a:t>
            </a:r>
          </a:p>
          <a:p>
            <a:r>
              <a:rPr lang="en-US" dirty="0"/>
              <a:t>3. They provide a place to go for people 55 and over to  encourage healthy living as well as a social lifestyle where people can gather and feel inclusive in a community environment.</a:t>
            </a:r>
          </a:p>
          <a:p>
            <a:r>
              <a:rPr lang="en-US" dirty="0"/>
              <a:t>4. Provide older community members a place to gain physical confidence as well as strike up conversation with others.</a:t>
            </a:r>
          </a:p>
        </p:txBody>
      </p:sp>
    </p:spTree>
    <p:extLst>
      <p:ext uri="{BB962C8B-B14F-4D97-AF65-F5344CB8AC3E}">
        <p14:creationId xmlns:p14="http://schemas.microsoft.com/office/powerpoint/2010/main" val="280108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4A53D-9808-07E7-F087-3C2CC1281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Senior Playgrounds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52ADA-D079-DCD4-3112-71B279D1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The first Senior Playground was built in China in 1995.</a:t>
            </a:r>
          </a:p>
          <a:p>
            <a:r>
              <a:rPr lang="en-US" dirty="0"/>
              <a:t>2. In 2003, Finland designed a playground and performed a scientific study to measure the results. They found significant improvements in physical and mental well-being.</a:t>
            </a:r>
          </a:p>
          <a:p>
            <a:r>
              <a:rPr lang="en-US" dirty="0"/>
              <a:t>3. By 2004, similar parks were developed in Japan. </a:t>
            </a:r>
          </a:p>
          <a:p>
            <a:r>
              <a:rPr lang="en-US" dirty="0"/>
              <a:t>4. After that, senior parks have come up in Germany, Canada and England and finally the United States.</a:t>
            </a:r>
          </a:p>
          <a:p>
            <a:r>
              <a:rPr lang="en-US" dirty="0"/>
              <a:t>5. Today they can be found worldwide. </a:t>
            </a:r>
          </a:p>
        </p:txBody>
      </p:sp>
    </p:spTree>
    <p:extLst>
      <p:ext uri="{BB962C8B-B14F-4D97-AF65-F5344CB8AC3E}">
        <p14:creationId xmlns:p14="http://schemas.microsoft.com/office/powerpoint/2010/main" val="387058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89ED3-4EBF-12A6-C764-2D20CC0E9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DCB74-50B9-5FE4-4C87-E4CDEE163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It is a safe, outdoor space to enjoy more exercise than just walking. </a:t>
            </a:r>
          </a:p>
          <a:p>
            <a:r>
              <a:rPr lang="en-US" dirty="0"/>
              <a:t>2. It encourages activity and mobility without risking boredom.</a:t>
            </a:r>
          </a:p>
          <a:p>
            <a:r>
              <a:rPr lang="en-US" dirty="0"/>
              <a:t>3. Using different equipment also tones different muscle groups.</a:t>
            </a:r>
          </a:p>
          <a:p>
            <a:r>
              <a:rPr lang="en-US" dirty="0"/>
              <a:t>4. It can help build lean muscle, improve cardiovascular function and increase energy.</a:t>
            </a:r>
          </a:p>
          <a:p>
            <a:r>
              <a:rPr lang="en-US" dirty="0"/>
              <a:t>5. People do not have to pay for a gym membership or worry about an exercise class that may be too difficult for them. </a:t>
            </a:r>
          </a:p>
          <a:p>
            <a:r>
              <a:rPr lang="en-US" dirty="0"/>
              <a:t>6. It fosters socialization, working together and building friends.</a:t>
            </a:r>
          </a:p>
        </p:txBody>
      </p:sp>
    </p:spTree>
    <p:extLst>
      <p:ext uri="{BB962C8B-B14F-4D97-AF65-F5344CB8AC3E}">
        <p14:creationId xmlns:p14="http://schemas.microsoft.com/office/powerpoint/2010/main" val="99727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327E-F6FC-A487-98F6-4360C316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C8982-CB23-7F15-3D62-F8620A9A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3768"/>
            <a:ext cx="10515600" cy="5503195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https://youtu.be/6AkHNCp0SNU?si=hoN3Lf8o76YSNh9f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9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0B73E-B21B-433F-EF6B-18FB0882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683F5-0BC0-FC91-5E6F-38C5A8ACF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642"/>
            <a:ext cx="10515600" cy="5461335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https://www.youtube.com/watch?v=iwK74uK7UuM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139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4FB20-9190-52C2-13B0-C0526E297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space would be needed?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1EFCA-6084-74F7-7F70-5A8ECE193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senior fitness parks require 2,000 to 5,000 square feet depending on the number of exercise stations.</a:t>
            </a:r>
          </a:p>
          <a:p>
            <a:r>
              <a:rPr lang="en-US" dirty="0"/>
              <a:t>A basic 6 station set-up needs about 2,500 sq. ft. including proper spacing between equipment and accessible pathways.</a:t>
            </a:r>
          </a:p>
          <a:p>
            <a:r>
              <a:rPr lang="en-US" dirty="0"/>
              <a:t>Larger stations with 10-12 stations need about 4,000-5,000 sq. ft. </a:t>
            </a:r>
          </a:p>
          <a:p>
            <a:r>
              <a:rPr lang="en-US" dirty="0"/>
              <a:t>The space should accommodate ADA compliant accessible routes between all equipment with 8 ft. wide pathways with a radius for walkers.</a:t>
            </a:r>
          </a:p>
        </p:txBody>
      </p:sp>
    </p:spTree>
    <p:extLst>
      <p:ext uri="{BB962C8B-B14F-4D97-AF65-F5344CB8AC3E}">
        <p14:creationId xmlns:p14="http://schemas.microsoft.com/office/powerpoint/2010/main" val="210576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E258F-F97F-6272-3010-F723BF73B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a great thing for Evans Park?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A6D1B-AA51-8098-E354-1AA43867C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would give seniors who are prevalent in our town, a place to gather and meet. </a:t>
            </a:r>
          </a:p>
          <a:p>
            <a:r>
              <a:rPr lang="en-US" dirty="0"/>
              <a:t>This is innovative, and as far as I know, there are no other parks in Delaware who have this.  It could be trailblazing.</a:t>
            </a:r>
          </a:p>
          <a:p>
            <a:r>
              <a:rPr lang="en-US" dirty="0"/>
              <a:t>Children could also use this equipment. </a:t>
            </a:r>
          </a:p>
          <a:p>
            <a:r>
              <a:rPr lang="en-US" dirty="0"/>
              <a:t>It would enhance the towns overall community appeal to using Evans Park.</a:t>
            </a:r>
          </a:p>
        </p:txBody>
      </p:sp>
    </p:spTree>
    <p:extLst>
      <p:ext uri="{BB962C8B-B14F-4D97-AF65-F5344CB8AC3E}">
        <p14:creationId xmlns:p14="http://schemas.microsoft.com/office/powerpoint/2010/main" val="363844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474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Senior Playgrounds</vt:lpstr>
      <vt:lpstr>What is a senior playground and what do they do?</vt:lpstr>
      <vt:lpstr>History of Senior Playgrounds</vt:lpstr>
      <vt:lpstr>Benefits</vt:lpstr>
      <vt:lpstr>PowerPoint Presentation</vt:lpstr>
      <vt:lpstr>PowerPoint Presentation</vt:lpstr>
      <vt:lpstr>How much space would be needed?</vt:lpstr>
      <vt:lpstr>Why is this a great thing for Evans Park?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 Parent</dc:creator>
  <cp:lastModifiedBy>Joseph Parent</cp:lastModifiedBy>
  <cp:revision>1</cp:revision>
  <dcterms:created xsi:type="dcterms:W3CDTF">2026-06-25T20:00:25Z</dcterms:created>
  <dcterms:modified xsi:type="dcterms:W3CDTF">2026-06-25T21:15:16Z</dcterms:modified>
</cp:coreProperties>
</file>